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sldIdLst>
    <p:sldId id="312" r:id="rId3"/>
    <p:sldId id="317" r:id="rId4"/>
    <p:sldId id="310" r:id="rId5"/>
    <p:sldId id="309" r:id="rId6"/>
    <p:sldId id="303" r:id="rId7"/>
    <p:sldId id="295" r:id="rId8"/>
    <p:sldId id="30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F81B5A-5A86-42B4-94B5-8F2A094CE679}" v="275" dt="2022-10-12T08:34:56.6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108" y="7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216E7E-E1BE-A148-882B-3AFA249306F7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EEC4D3-B288-B947-8A8B-EBC6F49ED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761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218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A8247FD-4643-40CF-BFD6-C9C1D7A92C2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840CE0-27FE-451D-912F-5AF19FE05A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6A1F20F-7771-4BA2-B2EC-9D11388249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1B1AFC5-C1D3-4893-8A19-B94E9643A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B5724-15AE-4F21-BC06-EB15B83F58C8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36AAF04-4033-4814-8BC4-EE9F8AB08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9DB152F-01D1-455C-9533-90FCD4F98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A93C-547F-4D49-BBCB-A73C25A374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600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C1D446-248B-4DC2-9410-FE0A6900C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06E26F6-1E9B-4DA0-BABB-DADD8D9765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7AB952-D8E7-4D60-B02C-BF8379F32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B5724-15AE-4F21-BC06-EB15B83F58C8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598F22-3DA6-46E9-8F0C-B3D4A62DA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3AEF9A-93AA-4D4E-B522-1AD03DE43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A93C-547F-4D49-BBCB-A73C25A374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605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FC12F34-E16F-4170-AC9B-F87C87B69D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BAAD20D-260C-47B1-B8B2-4EE546BD52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97C5CBE-0C9A-40E5-8660-F63472134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B5724-15AE-4F21-BC06-EB15B83F58C8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FBFC0A9-0734-4330-A03B-5ECDF0D46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0C50BD-51C5-4131-8F5F-5C85B2912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A93C-547F-4D49-BBCB-A73C25A374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9505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DA20-02EE-4B87-AC5F-2A3140288FD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1E2D-C837-42D3-956B-671D18767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9163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DA20-02EE-4B87-AC5F-2A3140288FD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1E2D-C837-42D3-956B-671D18767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4569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DA20-02EE-4B87-AC5F-2A3140288FD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1E2D-C837-42D3-956B-671D18767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64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DA20-02EE-4B87-AC5F-2A3140288FD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1E2D-C837-42D3-956B-671D18767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9831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DA20-02EE-4B87-AC5F-2A3140288FD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1E2D-C837-42D3-956B-671D18767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4475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DA20-02EE-4B87-AC5F-2A3140288FD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1E2D-C837-42D3-956B-671D18767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6111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DA20-02EE-4B87-AC5F-2A3140288FD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1E2D-C837-42D3-956B-671D18767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3608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DA20-02EE-4B87-AC5F-2A3140288FD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1E2D-C837-42D3-956B-671D18767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172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D258A9-5A16-4CA8-B2A6-7BC803731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B68E85D-ECE2-4F71-83D6-3424DDA0BD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8FB7EB9-DC78-42BE-9DB9-30121B7ED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B5724-15AE-4F21-BC06-EB15B83F58C8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2D9C90F-8A82-40F0-9753-A84DB1C31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1953DA-8B17-428F-9635-2D3937C81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A93C-547F-4D49-BBCB-A73C25A374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2825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DA20-02EE-4B87-AC5F-2A3140288FD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1E2D-C837-42D3-956B-671D18767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3602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DA20-02EE-4B87-AC5F-2A3140288FD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1E2D-C837-42D3-956B-671D18767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2954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DA20-02EE-4B87-AC5F-2A3140288FD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1E2D-C837-42D3-956B-671D18767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81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4678FB-CC74-45E1-9B9D-ADBDEF331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06B2D40-D8E6-44BD-9AA6-0FE863D4D4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6CFB4A7-A875-4A72-88A0-78EFFD4FC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B5724-15AE-4F21-BC06-EB15B83F58C8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09B47C1-BEA2-44AC-B219-7106E6677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32D4440-FFFE-4180-912C-83D11A6C3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A93C-547F-4D49-BBCB-A73C25A374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758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6B319E-F059-4107-910A-40CB50F0B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3E9092-0E77-419B-A31B-44B1E9C2B0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9730C4B-F447-4125-A811-6F3B0FE22F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5F400F8-CAC3-4445-9024-0F6401A7D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B5724-15AE-4F21-BC06-EB15B83F58C8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16B8ACD-7A72-4F21-A384-2D85A297E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5F97B7A-6BA7-4CAA-B25C-C80018568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A93C-547F-4D49-BBCB-A73C25A374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487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6FCFC9-7582-492E-8D88-7518BC754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5C2EDE2-E89A-4677-9199-BD2E65347A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3719095-6354-4176-B774-59ACAC985E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0ED83A0-9FC7-4243-97F8-194F730CE0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C93AE46-2364-43AE-9C10-D920E359A0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2D66A27-CEF3-4EB0-8654-7E45C8EEC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B5724-15AE-4F21-BC06-EB15B83F58C8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D78F86E-761C-4CA5-98CA-46E121DA1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6F19BFA-6886-41F7-85C7-FC84878F6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A93C-547F-4D49-BBCB-A73C25A374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35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A9E52C-F79F-4D26-A5E3-BED150B8A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82BCFFB-0987-4934-806D-9084E5178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B5724-15AE-4F21-BC06-EB15B83F58C8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D8AF937-65E1-4E88-B132-63EE30284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8E34F97-8D0B-4C03-B12C-77EED4705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A93C-547F-4D49-BBCB-A73C25A374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135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4E60AE2-11F4-47CC-BB94-66FB9321D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B5724-15AE-4F21-BC06-EB15B83F58C8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92BD253-0043-4274-A23E-FC01F5EF2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51A18E9-0A8A-4461-B580-D427F601B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A93C-547F-4D49-BBCB-A73C25A374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0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731ED7-89B0-458F-93D6-BEF1C827D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343071-593B-496A-A785-6E2BB7CC7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184F7E7-6447-41D3-B612-9C849C30F5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E9FC207-A5E7-4E3C-86C4-126541ADC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B5724-15AE-4F21-BC06-EB15B83F58C8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A4AEFC9-0F58-441D-98AC-329BC70B2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E37F830-3DCF-4028-831E-EB7D54DA8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A93C-547F-4D49-BBCB-A73C25A374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646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100E72-15DE-4EC1-9F74-3C1E7CBBC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2FBD4BD-0EDE-41DA-8C8B-CC3FB592AF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A31D928-3AEC-451C-92B2-CB2F765D64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3FA2606-B79B-4FAB-A3E2-B2C6D2D9D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B5724-15AE-4F21-BC06-EB15B83F58C8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84CEEFD-FEC2-41BC-95F3-BDC08D4B0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7923001-CEF8-46FA-9416-FB80A1F0F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AA93C-547F-4D49-BBCB-A73C25A374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227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CD8AFC-9A6F-4B81-AC3E-33F3F498D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FB46A1A-FF17-4A52-87A2-E9FD4591BC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030E471-9DB8-4862-B3C9-CE26BBE68A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B5724-15AE-4F21-BC06-EB15B83F58C8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BA2F5E-6488-4F09-AA5C-53A6610776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C271B6-1038-40D1-81F7-7D90A3785B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AA93C-547F-4D49-BBCB-A73C25A374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717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BDA20-02EE-4B87-AC5F-2A3140288FD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D1E2D-C837-42D3-956B-671D18767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193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AE8489-1534-4C8C-D170-E129F7EB6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C77B0D-C8D2-D36A-9CBA-3858C0B60F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sz="6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6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Кураторская методика</a:t>
            </a:r>
          </a:p>
          <a:p>
            <a:pPr marL="0" indent="0">
              <a:buNone/>
            </a:pPr>
            <a:r>
              <a:rPr lang="ru-RU" dirty="0"/>
              <a:t>                                                                                      </a:t>
            </a:r>
          </a:p>
          <a:p>
            <a:pPr marL="0" indent="0">
              <a:buNone/>
            </a:pPr>
            <a:r>
              <a:rPr lang="ru-RU" dirty="0">
                <a:solidFill>
                  <a:schemeClr val="bg1">
                    <a:lumMod val="65000"/>
                  </a:schemeClr>
                </a:solidFill>
              </a:rPr>
              <a:t>                                                                                         Ушаков К.М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35959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3023EE-ACC7-8FA8-AD03-DD5B2D805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8C00D3-B821-A778-ECF3-925D3D9FDF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КМ – технология внутришкольного профессионального развития педагогов</a:t>
            </a:r>
          </a:p>
          <a:p>
            <a:r>
              <a:rPr lang="ru-RU" dirty="0"/>
              <a:t>Основная целевая группа – </a:t>
            </a:r>
            <a:r>
              <a:rPr lang="ru-RU" dirty="0" err="1"/>
              <a:t>среднеуспешные</a:t>
            </a:r>
            <a:r>
              <a:rPr lang="ru-RU" dirty="0"/>
              <a:t>, малоуспешные школы</a:t>
            </a:r>
          </a:p>
          <a:p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Вызов – Равный доступ к качественному образованию для всех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Решаемо?</a:t>
            </a:r>
          </a:p>
          <a:p>
            <a:pPr marL="0" indent="0"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– создать новые рабочие привычки</a:t>
            </a:r>
          </a:p>
        </p:txBody>
      </p:sp>
    </p:spTree>
    <p:extLst>
      <p:ext uri="{BB962C8B-B14F-4D97-AF65-F5344CB8AC3E}">
        <p14:creationId xmlns:p14="http://schemas.microsoft.com/office/powerpoint/2010/main" val="348165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497C37-3230-C139-0803-A69CC1381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Технологическая основа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88301A7-B8EE-241D-6681-C147C3DC0D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КМ ≠ наставничество </a:t>
            </a:r>
          </a:p>
          <a:p>
            <a:r>
              <a:rPr lang="ru-RU" dirty="0"/>
              <a:t>Обучение равных (в парах)</a:t>
            </a:r>
          </a:p>
          <a:p>
            <a:r>
              <a:rPr lang="ru-RU" dirty="0" err="1"/>
              <a:t>Взаимонаблюдение</a:t>
            </a:r>
            <a:r>
              <a:rPr lang="ru-RU" dirty="0"/>
              <a:t>. Жесткие процедуры (протоколы)</a:t>
            </a:r>
          </a:p>
          <a:p>
            <a:r>
              <a:rPr lang="ru-RU" dirty="0"/>
              <a:t>Сильная обратная связь (кураторы, учителя)</a:t>
            </a:r>
          </a:p>
          <a:p>
            <a:r>
              <a:rPr lang="ru-RU" dirty="0"/>
              <a:t>Регулярность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0162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E0B591-C063-F9A8-6D4D-82E67772B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Проблемы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761CE5-6EA4-C212-16EC-1C8A8C8BBC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Недостаточная эффективность наставничества </a:t>
            </a:r>
          </a:p>
          <a:p>
            <a:r>
              <a:rPr lang="ru-RU" dirty="0"/>
              <a:t>Опыт не передается, он вырабатывается </a:t>
            </a:r>
          </a:p>
          <a:p>
            <a:r>
              <a:rPr lang="ru-RU" dirty="0"/>
              <a:t>Ресурс внимания</a:t>
            </a:r>
          </a:p>
          <a:p>
            <a:r>
              <a:rPr lang="ru-RU" dirty="0"/>
              <a:t>Проблема равного доступа … ?</a:t>
            </a:r>
          </a:p>
          <a:p>
            <a:r>
              <a:rPr lang="ru-RU" dirty="0"/>
              <a:t> Низкий социальный капитал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5079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Связи в организации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/>
              <a:t>(социальный капитал)</a:t>
            </a:r>
          </a:p>
        </p:txBody>
      </p:sp>
      <p:pic>
        <p:nvPicPr>
          <p:cNvPr id="4" name="Содержимое 3" descr="Слабый СК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1967" y="1600201"/>
            <a:ext cx="6248067" cy="4525963"/>
          </a:xfrm>
        </p:spPr>
      </p:pic>
    </p:spTree>
    <p:extLst>
      <p:ext uri="{BB962C8B-B14F-4D97-AF65-F5344CB8AC3E}">
        <p14:creationId xmlns:p14="http://schemas.microsoft.com/office/powerpoint/2010/main" val="2924645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Кураторская методика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83518" y="1417638"/>
            <a:ext cx="4500033" cy="2641600"/>
          </a:xfrm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ru-RU"/>
              <a:t>Третий «Умный»</a:t>
            </a: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pro.direktoria.org/100days</a:t>
            </a:r>
            <a:endParaRPr lang="ru-RU"/>
          </a:p>
        </p:txBody>
      </p:sp>
      <p:sp>
        <p:nvSpPr>
          <p:cNvPr id="6" name="7-конечная звезда 5"/>
          <p:cNvSpPr/>
          <p:nvPr/>
        </p:nvSpPr>
        <p:spPr>
          <a:xfrm>
            <a:off x="5132918" y="1755776"/>
            <a:ext cx="823383" cy="823913"/>
          </a:xfrm>
          <a:prstGeom prst="star7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6"/>
          <p:cNvGrpSpPr>
            <a:grpSpLocks/>
          </p:cNvGrpSpPr>
          <p:nvPr/>
        </p:nvGrpSpPr>
        <p:grpSpPr bwMode="auto">
          <a:xfrm>
            <a:off x="3932767" y="2716214"/>
            <a:ext cx="3213100" cy="536575"/>
            <a:chOff x="3932350" y="2716058"/>
            <a:chExt cx="3214301" cy="536160"/>
          </a:xfrm>
        </p:grpSpPr>
        <p:sp>
          <p:nvSpPr>
            <p:cNvPr id="4" name="Соединительная линия 3"/>
            <p:cNvSpPr/>
            <p:nvPr/>
          </p:nvSpPr>
          <p:spPr>
            <a:xfrm>
              <a:off x="3932350" y="2795372"/>
              <a:ext cx="457371" cy="456846"/>
            </a:xfrm>
            <a:prstGeom prst="flowChartConnector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5" name="Соединительная линия 4"/>
            <p:cNvSpPr/>
            <p:nvPr/>
          </p:nvSpPr>
          <p:spPr>
            <a:xfrm>
              <a:off x="6689280" y="2716058"/>
              <a:ext cx="457371" cy="456846"/>
            </a:xfrm>
            <a:prstGeom prst="flowChartConnector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Двойная стрелка влево/вправо 7"/>
            <p:cNvSpPr/>
            <p:nvPr/>
          </p:nvSpPr>
          <p:spPr>
            <a:xfrm>
              <a:off x="4694635" y="2909583"/>
              <a:ext cx="1810427" cy="161800"/>
            </a:xfrm>
            <a:prstGeom prst="leftRightArrow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020233" y="4076700"/>
            <a:ext cx="9620251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Равный статус   -  </a:t>
            </a:r>
            <a:r>
              <a:rPr lang="en-US" sz="20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наставничество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Направленность наблюдения - </a:t>
            </a:r>
            <a:r>
              <a:rPr lang="en-US" sz="20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комплексный анализ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dirty="0" err="1">
                <a:solidFill>
                  <a:srgbClr val="000000"/>
                </a:solidFill>
                <a:latin typeface="Calibri" pitchFamily="34" charset="0"/>
              </a:rPr>
              <a:t>Разнопредметность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 -</a:t>
            </a:r>
            <a:r>
              <a:rPr lang="en-US" sz="2000" dirty="0">
                <a:solidFill>
                  <a:srgbClr val="000000"/>
                </a:solidFill>
                <a:latin typeface="Calibri" pitchFamily="34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ШМО (кафедры)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Регулярность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Локализация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ru-RU" sz="20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69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4025344" y="2338846"/>
            <a:ext cx="4662944" cy="2242283"/>
            <a:chOff x="2002539" y="2338845"/>
            <a:chExt cx="4662944" cy="2242283"/>
          </a:xfrm>
        </p:grpSpPr>
        <p:pic>
          <p:nvPicPr>
            <p:cNvPr id="1026" name="Picture 2" descr="https://lh4.googleusercontent.com/pFffq8STcxhEe3IDt-zSxIFGfw1ao0Dcj3dJLHgSlRPSf5-PodWuFFhmKQMRhxdZHj-xG_QAET480XmQxiDgg1T-eI3GY8RHoZOqjHc-_F61Pitw8eYpR2MUSe2zfT1pdcN9VUPeQM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2539" y="2416248"/>
              <a:ext cx="752381" cy="67318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s://lh5.googleusercontent.com/LGrf1xXSAzWtUp2_Q8KYW-EiljxumxCOXKZfVJvhuYSCToMkZDytEH3ylN-8Vu1y2c2Qf_TxEhKuC68DHg6-WQcYEc5ffa40HIUNiW1V9UsvU0jLRYxXsYH9nVJSj6hTNCHOfjuFdCM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6434" y="3288643"/>
              <a:ext cx="581842" cy="42838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https://wellageturkey.com/assets/images/nasil-urun-alabilirim/wellage-nasil-urun-alabilirim-3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3663" y="3765777"/>
              <a:ext cx="815351" cy="81535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2885571" y="2338845"/>
              <a:ext cx="3779912" cy="21698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3000" dirty="0"/>
                <a:t>direktoria.org</a:t>
              </a:r>
            </a:p>
            <a:p>
              <a:pPr>
                <a:lnSpc>
                  <a:spcPct val="150000"/>
                </a:lnSpc>
              </a:pPr>
              <a:r>
                <a:rPr lang="en-US" sz="3000" dirty="0"/>
                <a:t>info@direktoria.org</a:t>
              </a:r>
            </a:p>
            <a:p>
              <a:pPr>
                <a:lnSpc>
                  <a:spcPct val="150000"/>
                </a:lnSpc>
              </a:pPr>
              <a:r>
                <a:rPr lang="en-US" sz="3000" dirty="0"/>
                <a:t>+7 (499) 703-30-52</a:t>
              </a:r>
              <a:endParaRPr lang="ru-RU" sz="3000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087888" y="5734418"/>
            <a:ext cx="33843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Леонид Семов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4802" y="5368898"/>
            <a:ext cx="1093465" cy="1093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19533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3116</TotalTime>
  <Words>145</Words>
  <Application>Microsoft Office PowerPoint</Application>
  <PresentationFormat>Широкоэкранный</PresentationFormat>
  <Paragraphs>35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1_Тема Office</vt:lpstr>
      <vt:lpstr>Презентация PowerPoint</vt:lpstr>
      <vt:lpstr>Презентация PowerPoint</vt:lpstr>
      <vt:lpstr>Технологическая основа</vt:lpstr>
      <vt:lpstr>Проблемы</vt:lpstr>
      <vt:lpstr>Связи в организации  (социальный капитал)</vt:lpstr>
      <vt:lpstr>Кураторская методика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Константин Ушаков</dc:creator>
  <cp:lastModifiedBy>Константин Ушаков</cp:lastModifiedBy>
  <cp:revision>22</cp:revision>
  <dcterms:created xsi:type="dcterms:W3CDTF">2022-03-17T15:27:07Z</dcterms:created>
  <dcterms:modified xsi:type="dcterms:W3CDTF">2022-12-08T16:17:12Z</dcterms:modified>
</cp:coreProperties>
</file>